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8" r:id="rId3"/>
    <p:sldId id="260" r:id="rId4"/>
    <p:sldId id="261" r:id="rId5"/>
    <p:sldId id="262"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EACC940-9CD5-4C00-B16C-CF44B1914028}" type="datetimeFigureOut">
              <a:rPr lang="en-US" smtClean="0"/>
              <a:t>4/18/2014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201C0E-2023-4EF4-B4A4-7BD7DE5B1D70}" type="slidenum">
              <a:rPr lang="en-US" smtClean="0"/>
              <a:t>‹#›</a:t>
            </a:fld>
            <a:endParaRPr lang="en-US"/>
          </a:p>
        </p:txBody>
      </p:sp>
    </p:spTree>
    <p:extLst>
      <p:ext uri="{BB962C8B-B14F-4D97-AF65-F5344CB8AC3E}">
        <p14:creationId xmlns:p14="http://schemas.microsoft.com/office/powerpoint/2010/main" val="3423239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ACC940-9CD5-4C00-B16C-CF44B1914028}" type="datetimeFigureOut">
              <a:rPr lang="en-US" smtClean="0"/>
              <a:t>4/18/2014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201C0E-2023-4EF4-B4A4-7BD7DE5B1D70}" type="slidenum">
              <a:rPr lang="en-US" smtClean="0"/>
              <a:t>‹#›</a:t>
            </a:fld>
            <a:endParaRPr lang="en-US"/>
          </a:p>
        </p:txBody>
      </p:sp>
    </p:spTree>
    <p:extLst>
      <p:ext uri="{BB962C8B-B14F-4D97-AF65-F5344CB8AC3E}">
        <p14:creationId xmlns:p14="http://schemas.microsoft.com/office/powerpoint/2010/main" val="2123962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ACC940-9CD5-4C00-B16C-CF44B1914028}" type="datetimeFigureOut">
              <a:rPr lang="en-US" smtClean="0"/>
              <a:t>4/18/2014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201C0E-2023-4EF4-B4A4-7BD7DE5B1D70}" type="slidenum">
              <a:rPr lang="en-US" smtClean="0"/>
              <a:t>‹#›</a:t>
            </a:fld>
            <a:endParaRPr lang="en-US"/>
          </a:p>
        </p:txBody>
      </p:sp>
    </p:spTree>
    <p:extLst>
      <p:ext uri="{BB962C8B-B14F-4D97-AF65-F5344CB8AC3E}">
        <p14:creationId xmlns:p14="http://schemas.microsoft.com/office/powerpoint/2010/main" val="539343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ACC940-9CD5-4C00-B16C-CF44B1914028}" type="datetimeFigureOut">
              <a:rPr lang="en-US" smtClean="0"/>
              <a:t>4/18/2014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201C0E-2023-4EF4-B4A4-7BD7DE5B1D70}" type="slidenum">
              <a:rPr lang="en-US" smtClean="0"/>
              <a:t>‹#›</a:t>
            </a:fld>
            <a:endParaRPr lang="en-US"/>
          </a:p>
        </p:txBody>
      </p:sp>
    </p:spTree>
    <p:extLst>
      <p:ext uri="{BB962C8B-B14F-4D97-AF65-F5344CB8AC3E}">
        <p14:creationId xmlns:p14="http://schemas.microsoft.com/office/powerpoint/2010/main" val="1703248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ACC940-9CD5-4C00-B16C-CF44B1914028}" type="datetimeFigureOut">
              <a:rPr lang="en-US" smtClean="0"/>
              <a:t>4/18/2014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201C0E-2023-4EF4-B4A4-7BD7DE5B1D70}" type="slidenum">
              <a:rPr lang="en-US" smtClean="0"/>
              <a:t>‹#›</a:t>
            </a:fld>
            <a:endParaRPr lang="en-US"/>
          </a:p>
        </p:txBody>
      </p:sp>
    </p:spTree>
    <p:extLst>
      <p:ext uri="{BB962C8B-B14F-4D97-AF65-F5344CB8AC3E}">
        <p14:creationId xmlns:p14="http://schemas.microsoft.com/office/powerpoint/2010/main" val="100489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ACC940-9CD5-4C00-B16C-CF44B1914028}" type="datetimeFigureOut">
              <a:rPr lang="en-US" smtClean="0"/>
              <a:t>4/18/2014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201C0E-2023-4EF4-B4A4-7BD7DE5B1D70}" type="slidenum">
              <a:rPr lang="en-US" smtClean="0"/>
              <a:t>‹#›</a:t>
            </a:fld>
            <a:endParaRPr lang="en-US"/>
          </a:p>
        </p:txBody>
      </p:sp>
    </p:spTree>
    <p:extLst>
      <p:ext uri="{BB962C8B-B14F-4D97-AF65-F5344CB8AC3E}">
        <p14:creationId xmlns:p14="http://schemas.microsoft.com/office/powerpoint/2010/main" val="291690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ACC940-9CD5-4C00-B16C-CF44B1914028}" type="datetimeFigureOut">
              <a:rPr lang="en-US" smtClean="0"/>
              <a:t>4/18/2014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201C0E-2023-4EF4-B4A4-7BD7DE5B1D70}" type="slidenum">
              <a:rPr lang="en-US" smtClean="0"/>
              <a:t>‹#›</a:t>
            </a:fld>
            <a:endParaRPr lang="en-US"/>
          </a:p>
        </p:txBody>
      </p:sp>
    </p:spTree>
    <p:extLst>
      <p:ext uri="{BB962C8B-B14F-4D97-AF65-F5344CB8AC3E}">
        <p14:creationId xmlns:p14="http://schemas.microsoft.com/office/powerpoint/2010/main" val="762599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ACC940-9CD5-4C00-B16C-CF44B1914028}" type="datetimeFigureOut">
              <a:rPr lang="en-US" smtClean="0"/>
              <a:t>4/18/2014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201C0E-2023-4EF4-B4A4-7BD7DE5B1D70}" type="slidenum">
              <a:rPr lang="en-US" smtClean="0"/>
              <a:t>‹#›</a:t>
            </a:fld>
            <a:endParaRPr lang="en-US"/>
          </a:p>
        </p:txBody>
      </p:sp>
    </p:spTree>
    <p:extLst>
      <p:ext uri="{BB962C8B-B14F-4D97-AF65-F5344CB8AC3E}">
        <p14:creationId xmlns:p14="http://schemas.microsoft.com/office/powerpoint/2010/main" val="2031131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ACC940-9CD5-4C00-B16C-CF44B1914028}" type="datetimeFigureOut">
              <a:rPr lang="en-US" smtClean="0"/>
              <a:t>4/18/2014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201C0E-2023-4EF4-B4A4-7BD7DE5B1D70}" type="slidenum">
              <a:rPr lang="en-US" smtClean="0"/>
              <a:t>‹#›</a:t>
            </a:fld>
            <a:endParaRPr lang="en-US"/>
          </a:p>
        </p:txBody>
      </p:sp>
    </p:spTree>
    <p:extLst>
      <p:ext uri="{BB962C8B-B14F-4D97-AF65-F5344CB8AC3E}">
        <p14:creationId xmlns:p14="http://schemas.microsoft.com/office/powerpoint/2010/main" val="33961079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ACC940-9CD5-4C00-B16C-CF44B1914028}" type="datetimeFigureOut">
              <a:rPr lang="en-US" smtClean="0"/>
              <a:t>4/18/2014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201C0E-2023-4EF4-B4A4-7BD7DE5B1D70}" type="slidenum">
              <a:rPr lang="en-US" smtClean="0"/>
              <a:t>‹#›</a:t>
            </a:fld>
            <a:endParaRPr lang="en-US"/>
          </a:p>
        </p:txBody>
      </p:sp>
    </p:spTree>
    <p:extLst>
      <p:ext uri="{BB962C8B-B14F-4D97-AF65-F5344CB8AC3E}">
        <p14:creationId xmlns:p14="http://schemas.microsoft.com/office/powerpoint/2010/main" val="2178800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ACC940-9CD5-4C00-B16C-CF44B1914028}" type="datetimeFigureOut">
              <a:rPr lang="en-US" smtClean="0"/>
              <a:t>4/18/2014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201C0E-2023-4EF4-B4A4-7BD7DE5B1D70}" type="slidenum">
              <a:rPr lang="en-US" smtClean="0"/>
              <a:t>‹#›</a:t>
            </a:fld>
            <a:endParaRPr lang="en-US"/>
          </a:p>
        </p:txBody>
      </p:sp>
    </p:spTree>
    <p:extLst>
      <p:ext uri="{BB962C8B-B14F-4D97-AF65-F5344CB8AC3E}">
        <p14:creationId xmlns:p14="http://schemas.microsoft.com/office/powerpoint/2010/main" val="3803829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ACC940-9CD5-4C00-B16C-CF44B1914028}" type="datetimeFigureOut">
              <a:rPr lang="en-US" smtClean="0"/>
              <a:t>4/18/2014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201C0E-2023-4EF4-B4A4-7BD7DE5B1D70}" type="slidenum">
              <a:rPr lang="en-US" smtClean="0"/>
              <a:t>‹#›</a:t>
            </a:fld>
            <a:endParaRPr lang="en-US"/>
          </a:p>
        </p:txBody>
      </p:sp>
    </p:spTree>
    <p:extLst>
      <p:ext uri="{BB962C8B-B14F-4D97-AF65-F5344CB8AC3E}">
        <p14:creationId xmlns:p14="http://schemas.microsoft.com/office/powerpoint/2010/main" val="13225863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hyperlink" Target="http://www.seamlessgutterssanantonio.com/leaf_guard.html" TargetMode="External"/><Relationship Id="rId3" Type="http://schemas.openxmlformats.org/officeDocument/2006/relationships/hyperlink" Target="http://www.seamlessgutterssanantonio.com/gutter_installation_and_cleaning.html" TargetMode="External"/><Relationship Id="rId7" Type="http://schemas.openxmlformats.org/officeDocument/2006/relationships/hyperlink" Target="http://www.seamlessgutterssanantonio.com/gutter_services.html" TargetMode="External"/><Relationship Id="rId2" Type="http://schemas.openxmlformats.org/officeDocument/2006/relationships/hyperlink" Target="http://www.seamlessgutterssanantonio.com/commercial_roof_repair.html" TargetMode="External"/><Relationship Id="rId1" Type="http://schemas.openxmlformats.org/officeDocument/2006/relationships/slideLayout" Target="../slideLayouts/slideLayout7.xml"/><Relationship Id="rId6" Type="http://schemas.openxmlformats.org/officeDocument/2006/relationships/hyperlink" Target="http://www.seamlessgutterssanantonio.com/gutters.html" TargetMode="External"/><Relationship Id="rId11" Type="http://schemas.openxmlformats.org/officeDocument/2006/relationships/hyperlink" Target="http://www.seamlessgutterssanantonio.com/roof_repair.html" TargetMode="External"/><Relationship Id="rId5" Type="http://schemas.openxmlformats.org/officeDocument/2006/relationships/hyperlink" Target="http://www.seamlessgutterssanantonio.com/gutter_repair.html" TargetMode="External"/><Relationship Id="rId10" Type="http://schemas.openxmlformats.org/officeDocument/2006/relationships/hyperlink" Target="http://www.seamlessgutterssanantonio.com/roof_installation.html" TargetMode="External"/><Relationship Id="rId4" Type="http://schemas.openxmlformats.org/officeDocument/2006/relationships/hyperlink" Target="http://www.seamlessgutterssanantonio.com/gutter_protection.html" TargetMode="External"/><Relationship Id="rId9" Type="http://schemas.openxmlformats.org/officeDocument/2006/relationships/hyperlink" Target="http://www.seamlessgutterssanantonio.com/residential_re_roofing.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533400"/>
            <a:ext cx="7114833" cy="707886"/>
          </a:xfrm>
          <a:prstGeom prst="rect">
            <a:avLst/>
          </a:prstGeom>
          <a:noFill/>
        </p:spPr>
        <p:txBody>
          <a:bodyPr wrap="none" rtlCol="0">
            <a:spAutoFit/>
          </a:bodyPr>
          <a:lstStyle/>
          <a:p>
            <a:r>
              <a:rPr lang="en-US" sz="4000" b="1" dirty="0"/>
              <a:t>R</a:t>
            </a:r>
            <a:r>
              <a:rPr lang="en-US" sz="4000" b="1" dirty="0" smtClean="0"/>
              <a:t>oofing </a:t>
            </a:r>
            <a:r>
              <a:rPr lang="en-US" sz="4000" b="1" dirty="0"/>
              <a:t>C</a:t>
            </a:r>
            <a:r>
              <a:rPr lang="en-US" sz="4000" b="1" dirty="0" smtClean="0"/>
              <a:t>ontractors </a:t>
            </a:r>
            <a:r>
              <a:rPr lang="en-US" sz="4000" b="1" dirty="0"/>
              <a:t>S</a:t>
            </a:r>
            <a:r>
              <a:rPr lang="en-US" sz="4000" b="1" dirty="0" smtClean="0"/>
              <a:t>an </a:t>
            </a:r>
            <a:r>
              <a:rPr lang="en-US" sz="4000" b="1" dirty="0"/>
              <a:t>A</a:t>
            </a:r>
            <a:r>
              <a:rPr lang="en-US" sz="4000" b="1" dirty="0" smtClean="0"/>
              <a:t>ntonio</a:t>
            </a:r>
            <a:endParaRPr lang="en-US" sz="4000" b="1"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1572207"/>
            <a:ext cx="6789175" cy="4295193"/>
          </a:xfrm>
          <a:prstGeom prst="rect">
            <a:avLst/>
          </a:prstGeom>
        </p:spPr>
      </p:pic>
    </p:spTree>
    <p:extLst>
      <p:ext uri="{BB962C8B-B14F-4D97-AF65-F5344CB8AC3E}">
        <p14:creationId xmlns:p14="http://schemas.microsoft.com/office/powerpoint/2010/main" val="1508931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446782"/>
            <a:ext cx="6019800" cy="1077218"/>
          </a:xfrm>
          <a:prstGeom prst="rect">
            <a:avLst/>
          </a:prstGeom>
        </p:spPr>
        <p:txBody>
          <a:bodyPr wrap="square">
            <a:spAutoFit/>
          </a:bodyPr>
          <a:lstStyle/>
          <a:p>
            <a:pPr algn="ctr"/>
            <a:r>
              <a:rPr lang="en-US" sz="3200" b="1" dirty="0" smtClean="0"/>
              <a:t>Your Roofing &amp; Gutter Services in San Antonio, TX</a:t>
            </a:r>
            <a:endParaRPr lang="en-US" sz="3200" b="1" dirty="0"/>
          </a:p>
        </p:txBody>
      </p:sp>
      <p:sp>
        <p:nvSpPr>
          <p:cNvPr id="3" name="Rectangle 2"/>
          <p:cNvSpPr/>
          <p:nvPr/>
        </p:nvSpPr>
        <p:spPr>
          <a:xfrm>
            <a:off x="914400" y="1694795"/>
            <a:ext cx="7391400" cy="4708981"/>
          </a:xfrm>
          <a:prstGeom prst="rect">
            <a:avLst/>
          </a:prstGeom>
        </p:spPr>
        <p:txBody>
          <a:bodyPr wrap="square">
            <a:spAutoFit/>
          </a:bodyPr>
          <a:lstStyle/>
          <a:p>
            <a:r>
              <a:rPr lang="en-US" sz="2000" dirty="0" smtClean="0"/>
              <a:t>If your home or business requires the repair or installation services of your roof or your gutters, Prime Seamless Gutters &amp; Roofing is the right choice for you. Serving the San Antonio Metro &amp; Hill Country, we take great pride in providing efficient work done right the first time. Prime Seamless Gutters &amp; Roofing is pleased to offer you a variety of gutter and roofing services such as:</a:t>
            </a:r>
          </a:p>
          <a:p>
            <a:endParaRPr lang="en-US" sz="2000" dirty="0" smtClean="0"/>
          </a:p>
          <a:p>
            <a:r>
              <a:rPr lang="en-US" sz="2000" dirty="0" smtClean="0"/>
              <a:t>5" and 6" seamless gutters </a:t>
            </a:r>
          </a:p>
          <a:p>
            <a:r>
              <a:rPr lang="en-US" sz="2000" dirty="0" smtClean="0"/>
              <a:t>Half round </a:t>
            </a:r>
          </a:p>
          <a:p>
            <a:r>
              <a:rPr lang="en-US" sz="2000" dirty="0" smtClean="0"/>
              <a:t>Custom made box gutters </a:t>
            </a:r>
          </a:p>
          <a:p>
            <a:r>
              <a:rPr lang="en-US" sz="2000" dirty="0" smtClean="0"/>
              <a:t>Numerous leaf guard options </a:t>
            </a:r>
          </a:p>
          <a:p>
            <a:r>
              <a:rPr lang="en-US" sz="2000" dirty="0" smtClean="0"/>
              <a:t>Many colors to choose from </a:t>
            </a:r>
          </a:p>
          <a:p>
            <a:r>
              <a:rPr lang="en-US" sz="2000" dirty="0" err="1" smtClean="0"/>
              <a:t>Facia</a:t>
            </a:r>
            <a:r>
              <a:rPr lang="en-US" sz="2000" dirty="0" smtClean="0"/>
              <a:t> and trim board replacement</a:t>
            </a:r>
          </a:p>
          <a:p>
            <a:r>
              <a:rPr lang="en-US" sz="2000" b="1" i="1" dirty="0" smtClean="0"/>
              <a:t>FREE 5" Seamless Gutters or Cobra3 Ridge Vent With Full Re-Roof! </a:t>
            </a:r>
            <a:endParaRPr lang="en-US" sz="2000" dirty="0" smtClean="0"/>
          </a:p>
          <a:p>
            <a:r>
              <a:rPr lang="en-US" sz="2000" dirty="0" smtClean="0"/>
              <a:t>.</a:t>
            </a:r>
            <a:endParaRPr lang="en-US" sz="2000" dirty="0"/>
          </a:p>
        </p:txBody>
      </p:sp>
    </p:spTree>
    <p:extLst>
      <p:ext uri="{BB962C8B-B14F-4D97-AF65-F5344CB8AC3E}">
        <p14:creationId xmlns:p14="http://schemas.microsoft.com/office/powerpoint/2010/main" val="5228016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3416" y="152400"/>
            <a:ext cx="7162800" cy="6555641"/>
          </a:xfrm>
          <a:prstGeom prst="rect">
            <a:avLst/>
          </a:prstGeom>
        </p:spPr>
        <p:txBody>
          <a:bodyPr wrap="square">
            <a:spAutoFit/>
          </a:bodyPr>
          <a:lstStyle/>
          <a:p>
            <a:endParaRPr lang="en-US" sz="2000" dirty="0" smtClean="0"/>
          </a:p>
          <a:p>
            <a:r>
              <a:rPr lang="en-US" sz="2000" dirty="0" smtClean="0"/>
              <a:t>Contact Prime Seamless Gutters &amp; Roofing if you require service to your roof or gutters.  We are Master Shingle Applicators of CertainTeed products, and we help make sure San Antonio homes and businesses are protected from leaks and rotten fascia board during rainy seasons. We have over 40 years of combined experience and are pleased to offer free estimates. Feel free to check us out on Angie's List or the Better Business Bureau.</a:t>
            </a:r>
          </a:p>
          <a:p>
            <a:endParaRPr lang="en-US" sz="2000" b="1" dirty="0" smtClean="0"/>
          </a:p>
          <a:p>
            <a:r>
              <a:rPr lang="en-US" sz="2000" b="1" dirty="0" smtClean="0"/>
              <a:t>Roofer Services:</a:t>
            </a:r>
            <a:endParaRPr lang="en-US" sz="2000" dirty="0" smtClean="0"/>
          </a:p>
          <a:p>
            <a:r>
              <a:rPr lang="en-US" sz="2000" dirty="0" smtClean="0">
                <a:hlinkClick r:id="rId2"/>
              </a:rPr>
              <a:t>Metal Roofing Repairs</a:t>
            </a:r>
            <a:endParaRPr lang="en-US" sz="2000" dirty="0" smtClean="0"/>
          </a:p>
          <a:p>
            <a:r>
              <a:rPr lang="en-US" sz="2000" dirty="0" smtClean="0">
                <a:hlinkClick r:id="rId3"/>
              </a:rPr>
              <a:t>Gutter Installation and Cleaning</a:t>
            </a:r>
            <a:endParaRPr lang="en-US" sz="2000" dirty="0" smtClean="0"/>
          </a:p>
          <a:p>
            <a:r>
              <a:rPr lang="en-US" sz="2000" dirty="0" smtClean="0">
                <a:hlinkClick r:id="rId4"/>
              </a:rPr>
              <a:t>Gutter Protection</a:t>
            </a:r>
            <a:endParaRPr lang="en-US" sz="2000" dirty="0" smtClean="0"/>
          </a:p>
          <a:p>
            <a:r>
              <a:rPr lang="en-US" sz="2000" dirty="0" smtClean="0">
                <a:hlinkClick r:id="rId5"/>
              </a:rPr>
              <a:t>Gutters Replacement Service</a:t>
            </a:r>
            <a:endParaRPr lang="en-US" sz="2000" dirty="0" smtClean="0"/>
          </a:p>
          <a:p>
            <a:r>
              <a:rPr lang="en-US" sz="2000" dirty="0" smtClean="0">
                <a:hlinkClick r:id="rId6"/>
              </a:rPr>
              <a:t>Gutter Repair Service</a:t>
            </a:r>
            <a:endParaRPr lang="en-US" sz="2000" dirty="0" smtClean="0"/>
          </a:p>
          <a:p>
            <a:r>
              <a:rPr lang="en-US" sz="2000" dirty="0" smtClean="0">
                <a:hlinkClick r:id="rId7"/>
              </a:rPr>
              <a:t>Gutter Services</a:t>
            </a:r>
            <a:endParaRPr lang="en-US" sz="2000" dirty="0" smtClean="0"/>
          </a:p>
          <a:p>
            <a:r>
              <a:rPr lang="en-US" sz="2000" dirty="0" smtClean="0">
                <a:hlinkClick r:id="rId8"/>
              </a:rPr>
              <a:t>Leaf-Guard</a:t>
            </a:r>
            <a:endParaRPr lang="en-US" sz="2000" dirty="0" smtClean="0"/>
          </a:p>
          <a:p>
            <a:r>
              <a:rPr lang="en-US" sz="2000" dirty="0" smtClean="0">
                <a:hlinkClick r:id="rId9"/>
              </a:rPr>
              <a:t>Home Roof Replacement</a:t>
            </a:r>
            <a:endParaRPr lang="en-US" sz="2000" dirty="0" smtClean="0"/>
          </a:p>
          <a:p>
            <a:r>
              <a:rPr lang="en-US" sz="2000" dirty="0" smtClean="0">
                <a:hlinkClick r:id="rId10"/>
              </a:rPr>
              <a:t>Roof Installers</a:t>
            </a:r>
            <a:endParaRPr lang="en-US" sz="2000" dirty="0" smtClean="0"/>
          </a:p>
          <a:p>
            <a:r>
              <a:rPr lang="en-US" sz="2000" dirty="0" smtClean="0">
                <a:hlinkClick r:id="rId11"/>
              </a:rPr>
              <a:t>Replacement Service</a:t>
            </a:r>
            <a:endParaRPr lang="en-US" sz="2000" dirty="0" smtClean="0"/>
          </a:p>
          <a:p>
            <a:endParaRPr lang="en-US" sz="2000" dirty="0"/>
          </a:p>
        </p:txBody>
      </p:sp>
    </p:spTree>
    <p:extLst>
      <p:ext uri="{BB962C8B-B14F-4D97-AF65-F5344CB8AC3E}">
        <p14:creationId xmlns:p14="http://schemas.microsoft.com/office/powerpoint/2010/main" val="3808456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1828800"/>
            <a:ext cx="6629400" cy="3785652"/>
          </a:xfrm>
          <a:prstGeom prst="rect">
            <a:avLst/>
          </a:prstGeom>
        </p:spPr>
        <p:txBody>
          <a:bodyPr wrap="square">
            <a:spAutoFit/>
          </a:bodyPr>
          <a:lstStyle/>
          <a:p>
            <a:r>
              <a:rPr lang="en-US" sz="2000" dirty="0" smtClean="0">
                <a:effectLst/>
              </a:rPr>
              <a:t>Work Done Right the First time</a:t>
            </a:r>
          </a:p>
          <a:p>
            <a:r>
              <a:rPr lang="en-US" sz="2000" dirty="0" smtClean="0">
                <a:effectLst/>
              </a:rPr>
              <a:t>Free Estimates</a:t>
            </a:r>
          </a:p>
          <a:p>
            <a:r>
              <a:rPr lang="en-US" sz="2000" dirty="0" smtClean="0">
                <a:effectLst/>
              </a:rPr>
              <a:t>Over 40 Years Combined Experience</a:t>
            </a:r>
          </a:p>
          <a:p>
            <a:r>
              <a:rPr lang="en-US" sz="2000" dirty="0" smtClean="0">
                <a:effectLst/>
              </a:rPr>
              <a:t>Quality Work</a:t>
            </a:r>
          </a:p>
          <a:p>
            <a:r>
              <a:rPr lang="en-US" sz="2000" dirty="0" smtClean="0">
                <a:effectLst/>
              </a:rPr>
              <a:t>Navy Veteran that values quality and timely work</a:t>
            </a:r>
          </a:p>
          <a:p>
            <a:r>
              <a:rPr lang="en-US" sz="2000" dirty="0" smtClean="0">
                <a:effectLst/>
              </a:rPr>
              <a:t>Part Of BBB and Angie's List</a:t>
            </a:r>
          </a:p>
          <a:p>
            <a:r>
              <a:rPr lang="en-US" sz="2000" dirty="0" smtClean="0">
                <a:effectLst/>
              </a:rPr>
              <a:t>Member of the National Gutter Association Of America</a:t>
            </a:r>
          </a:p>
          <a:p>
            <a:r>
              <a:rPr lang="en-US" sz="2000" dirty="0" smtClean="0">
                <a:effectLst/>
              </a:rPr>
              <a:t>We Work With Centex, Pulte, </a:t>
            </a:r>
            <a:r>
              <a:rPr lang="en-US" sz="2000" dirty="0" err="1" smtClean="0">
                <a:effectLst/>
              </a:rPr>
              <a:t>Cheldan</a:t>
            </a:r>
            <a:r>
              <a:rPr lang="en-US" sz="2000" dirty="0" smtClean="0">
                <a:effectLst/>
              </a:rPr>
              <a:t>, </a:t>
            </a:r>
            <a:r>
              <a:rPr lang="en-US" sz="2000" dirty="0" err="1" smtClean="0">
                <a:effectLst/>
              </a:rPr>
              <a:t>Mainstreet</a:t>
            </a:r>
            <a:r>
              <a:rPr lang="en-US" sz="2000" dirty="0" smtClean="0">
                <a:effectLst/>
              </a:rPr>
              <a:t>, Hogan, and </a:t>
            </a:r>
            <a:r>
              <a:rPr lang="en-US" sz="2000" dirty="0" err="1" smtClean="0">
                <a:effectLst/>
              </a:rPr>
              <a:t>NorTex</a:t>
            </a:r>
            <a:r>
              <a:rPr lang="en-US" sz="2000" dirty="0" smtClean="0">
                <a:effectLst/>
              </a:rPr>
              <a:t> Modular Homes for Roofing and Gutter Services!</a:t>
            </a:r>
          </a:p>
          <a:p>
            <a:r>
              <a:rPr lang="en-US" sz="2000" dirty="0" smtClean="0">
                <a:effectLst/>
              </a:rPr>
              <a:t>Wide Variety Of Gutter Color Options</a:t>
            </a:r>
          </a:p>
          <a:p>
            <a:r>
              <a:rPr lang="en-US" sz="2000" dirty="0" smtClean="0">
                <a:effectLst/>
              </a:rPr>
              <a:t>Numerous Leaf Guard Options Available</a:t>
            </a:r>
          </a:p>
          <a:p>
            <a:r>
              <a:rPr lang="en-US" sz="2000" dirty="0" smtClean="0">
                <a:effectLst/>
              </a:rPr>
              <a:t>FREE 5" Seamless Gutters With Full Re-Roof!</a:t>
            </a:r>
            <a:endParaRPr lang="en-US" sz="2000" dirty="0">
              <a:effectLst/>
            </a:endParaRPr>
          </a:p>
        </p:txBody>
      </p:sp>
      <p:sp>
        <p:nvSpPr>
          <p:cNvPr id="3" name="TextBox 2"/>
          <p:cNvSpPr txBox="1"/>
          <p:nvPr/>
        </p:nvSpPr>
        <p:spPr>
          <a:xfrm>
            <a:off x="2743200" y="662226"/>
            <a:ext cx="3505200" cy="861774"/>
          </a:xfrm>
          <a:prstGeom prst="rect">
            <a:avLst/>
          </a:prstGeom>
          <a:noFill/>
        </p:spPr>
        <p:txBody>
          <a:bodyPr wrap="square" rtlCol="0">
            <a:spAutoFit/>
          </a:bodyPr>
          <a:lstStyle/>
          <a:p>
            <a:pPr algn="ctr"/>
            <a:r>
              <a:rPr lang="en-US" sz="3200" b="1" dirty="0" smtClean="0">
                <a:effectLst/>
              </a:rPr>
              <a:t>Why Choose Us?</a:t>
            </a:r>
          </a:p>
          <a:p>
            <a:pPr algn="ctr"/>
            <a:endParaRPr lang="en-US" dirty="0"/>
          </a:p>
        </p:txBody>
      </p:sp>
    </p:spTree>
    <p:extLst>
      <p:ext uri="{BB962C8B-B14F-4D97-AF65-F5344CB8AC3E}">
        <p14:creationId xmlns:p14="http://schemas.microsoft.com/office/powerpoint/2010/main" val="8094542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71800" y="838199"/>
            <a:ext cx="2362200" cy="646331"/>
          </a:xfrm>
          <a:prstGeom prst="rect">
            <a:avLst/>
          </a:prstGeom>
          <a:noFill/>
        </p:spPr>
        <p:txBody>
          <a:bodyPr wrap="square" rtlCol="0">
            <a:spAutoFit/>
          </a:bodyPr>
          <a:lstStyle/>
          <a:p>
            <a:pPr algn="ctr"/>
            <a:r>
              <a:rPr lang="en-US" sz="3600" b="1" dirty="0" smtClean="0"/>
              <a:t>Contact Us</a:t>
            </a:r>
            <a:endParaRPr lang="en-US" sz="3600" b="1" dirty="0"/>
          </a:p>
        </p:txBody>
      </p:sp>
      <p:sp>
        <p:nvSpPr>
          <p:cNvPr id="3" name="TextBox 2"/>
          <p:cNvSpPr txBox="1"/>
          <p:nvPr/>
        </p:nvSpPr>
        <p:spPr>
          <a:xfrm>
            <a:off x="1143000" y="2205335"/>
            <a:ext cx="2946640" cy="461665"/>
          </a:xfrm>
          <a:prstGeom prst="rect">
            <a:avLst/>
          </a:prstGeom>
          <a:noFill/>
        </p:spPr>
        <p:txBody>
          <a:bodyPr wrap="none" rtlCol="0">
            <a:spAutoFit/>
          </a:bodyPr>
          <a:lstStyle/>
          <a:p>
            <a:r>
              <a:rPr lang="en-US" sz="2400" dirty="0" smtClean="0"/>
              <a:t>Phone:  </a:t>
            </a:r>
            <a:r>
              <a:rPr lang="en-US" sz="2400" b="1" dirty="0" smtClean="0"/>
              <a:t>210-731-9461</a:t>
            </a:r>
            <a:endParaRPr lang="en-US" sz="2400" dirty="0"/>
          </a:p>
        </p:txBody>
      </p:sp>
      <p:sp>
        <p:nvSpPr>
          <p:cNvPr id="4" name="TextBox 3"/>
          <p:cNvSpPr txBox="1"/>
          <p:nvPr/>
        </p:nvSpPr>
        <p:spPr>
          <a:xfrm>
            <a:off x="1210198" y="3048000"/>
            <a:ext cx="5758884" cy="1200329"/>
          </a:xfrm>
          <a:prstGeom prst="rect">
            <a:avLst/>
          </a:prstGeom>
          <a:noFill/>
        </p:spPr>
        <p:txBody>
          <a:bodyPr wrap="none" rtlCol="0">
            <a:spAutoFit/>
          </a:bodyPr>
          <a:lstStyle/>
          <a:p>
            <a:pPr algn="just"/>
            <a:r>
              <a:rPr lang="en-US" sz="2400" dirty="0" smtClean="0"/>
              <a:t>Check </a:t>
            </a:r>
            <a:r>
              <a:rPr lang="en-US" sz="2400" dirty="0"/>
              <a:t>o</a:t>
            </a:r>
            <a:r>
              <a:rPr lang="en-US" sz="2400" dirty="0" smtClean="0"/>
              <a:t>ur Website: </a:t>
            </a:r>
          </a:p>
          <a:p>
            <a:endParaRPr lang="en-US" sz="2400" dirty="0" smtClean="0"/>
          </a:p>
          <a:p>
            <a:r>
              <a:rPr lang="en-US" sz="2400" dirty="0" smtClean="0"/>
              <a:t>http://www.seamlessgutterssanantonio.com</a:t>
            </a:r>
            <a:endParaRPr lang="en-US" sz="2400" dirty="0"/>
          </a:p>
        </p:txBody>
      </p:sp>
    </p:spTree>
    <p:extLst>
      <p:ext uri="{BB962C8B-B14F-4D97-AF65-F5344CB8AC3E}">
        <p14:creationId xmlns:p14="http://schemas.microsoft.com/office/powerpoint/2010/main" val="27778620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240</Words>
  <Application>Microsoft Office PowerPoint</Application>
  <PresentationFormat>On-screen Show (4:3)</PresentationFormat>
  <Paragraphs>43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Old-Pc</dc:creator>
  <cp:lastModifiedBy>Old-Pc</cp:lastModifiedBy>
  <cp:revision>4</cp:revision>
  <dcterms:created xsi:type="dcterms:W3CDTF">2014-04-19T04:50:51Z</dcterms:created>
  <dcterms:modified xsi:type="dcterms:W3CDTF">2014-04-19T05:23:53Z</dcterms:modified>
</cp:coreProperties>
</file>